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23" r:id="rId3"/>
    <p:sldId id="322" r:id="rId4"/>
    <p:sldId id="304" r:id="rId5"/>
    <p:sldId id="337" r:id="rId6"/>
    <p:sldId id="324" r:id="rId7"/>
    <p:sldId id="332" r:id="rId8"/>
    <p:sldId id="333" r:id="rId9"/>
    <p:sldId id="334" r:id="rId10"/>
    <p:sldId id="325" r:id="rId11"/>
    <p:sldId id="329" r:id="rId12"/>
    <p:sldId id="327" r:id="rId13"/>
    <p:sldId id="328" r:id="rId14"/>
    <p:sldId id="330" r:id="rId15"/>
    <p:sldId id="319" r:id="rId16"/>
    <p:sldId id="336" r:id="rId17"/>
    <p:sldId id="335" r:id="rId18"/>
    <p:sldId id="320" r:id="rId19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37"/>
            <p14:sldId id="324"/>
            <p14:sldId id="332"/>
            <p14:sldId id="333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A3E"/>
    <a:srgbClr val="647B8C"/>
    <a:srgbClr val="A0C0E5"/>
    <a:srgbClr val="7FA6C8"/>
    <a:srgbClr val="86AACB"/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76368" autoAdjust="0"/>
  </p:normalViewPr>
  <p:slideViewPr>
    <p:cSldViewPr snapToGrid="0">
      <p:cViewPr varScale="1">
        <p:scale>
          <a:sx n="47" d="100"/>
          <a:sy n="47" d="100"/>
        </p:scale>
        <p:origin x="1308" y="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Language Service 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with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i="1" dirty="0" err="1"/>
              <a:t>Default.cshtml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54"/>
              </p:ext>
            </p:extLst>
          </p:nvPr>
        </p:nvGraphicFramePr>
        <p:xfrm>
          <a:off x="4031754" y="200145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Component.InvokeAsync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25492" y="155489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54468"/>
              </p:ext>
            </p:extLst>
          </p:nvPr>
        </p:nvGraphicFramePr>
        <p:xfrm>
          <a:off x="4031754" y="338623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800000"/>
                          </a:solidFill>
                          <a:latin typeface="Consolas" panose="020B0609020204030204" pitchFamily="49" charset="0"/>
                        </a:rPr>
                        <a:t>vc:current-weather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state-abbrev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25492" y="293967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49954"/>
              </p:ext>
            </p:extLst>
          </p:nvPr>
        </p:nvGraphicFramePr>
        <p:xfrm>
          <a:off x="904832" y="4319842"/>
          <a:ext cx="7545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716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ControllerInvocation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98570" y="3873274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HomeController.cs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3061607" y="1778174"/>
            <a:ext cx="963885" cy="22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7" idx="1"/>
          </p:cNvCxnSpPr>
          <p:nvPr/>
        </p:nvCxnSpPr>
        <p:spPr>
          <a:xfrm>
            <a:off x="3061607" y="2579914"/>
            <a:ext cx="963885" cy="58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11" idx="0"/>
          </p:cNvCxnSpPr>
          <p:nvPr/>
        </p:nvCxnSpPr>
        <p:spPr>
          <a:xfrm>
            <a:off x="1949188" y="3254829"/>
            <a:ext cx="0" cy="618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Wanting to avoid Razor</a:t>
            </a:r>
          </a:p>
          <a:p>
            <a:pPr lvl="1"/>
            <a:r>
              <a:rPr lang="en-US" dirty="0"/>
              <a:t>Wanting HTML-like syntax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Wanting to use Razor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TagHelpersDemo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ViewComponentsDemo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42232"/>
              </p:ext>
            </p:extLst>
          </p:nvPr>
        </p:nvGraphicFramePr>
        <p:xfrm>
          <a:off x="937490" y="2354697"/>
          <a:ext cx="10416310" cy="584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378567"/>
              </p:ext>
            </p:extLst>
          </p:nvPr>
        </p:nvGraphicFramePr>
        <p:xfrm>
          <a:off x="937490" y="2354697"/>
          <a:ext cx="1041631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Html.Partial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"_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AuthorPartial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3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charRg st="3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5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charRg st="45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91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charRg st="91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  <a:p>
            <a:r>
              <a:rPr lang="en-US" dirty="0"/>
              <a:t>Attach to HTML elements in Razor views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88232"/>
              </p:ext>
            </p:extLst>
          </p:nvPr>
        </p:nvGraphicFramePr>
        <p:xfrm>
          <a:off x="937490" y="2272193"/>
          <a:ext cx="10416310" cy="383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3142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label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="caption"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asp-for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23060" y="2651760"/>
            <a:ext cx="93382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H="1" flipV="1">
            <a:off x="4792980" y="2651760"/>
            <a:ext cx="105574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875927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381628" y="2651760"/>
            <a:ext cx="1967056" cy="2224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3527</TotalTime>
  <Words>471</Words>
  <Application>Microsoft Office PowerPoint</Application>
  <PresentationFormat>Widescreen</PresentationFormat>
  <Paragraphs>130</Paragraphs>
  <Slides>17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HTML Helpers</vt:lpstr>
      <vt:lpstr>Partial Views</vt:lpstr>
      <vt:lpstr>Tag Helpers</vt:lpstr>
      <vt:lpstr>Tag Helper Overview</vt:lpstr>
      <vt:lpstr>Tag Helper Anatomy</vt:lpstr>
      <vt:lpstr>Demo</vt:lpstr>
      <vt:lpstr>View Components</vt:lpstr>
      <vt:lpstr>View Component Overview</vt:lpstr>
      <vt:lpstr>View Component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743</cp:revision>
  <dcterms:created xsi:type="dcterms:W3CDTF">2016-07-13T16:00:36Z</dcterms:created>
  <dcterms:modified xsi:type="dcterms:W3CDTF">2017-04-10T01:59:20Z</dcterms:modified>
</cp:coreProperties>
</file>